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01553E-9BF7-1B6E-9ECA-A1BD412F56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54B35F1-2D2D-FBD2-1C4F-4AD5334AD3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279E23-2CC4-882A-38F2-A7E60C7EA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A6DF-E2C0-4E6C-B90A-F1F603D35F08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9C1ADA-1812-FE64-A870-14AC9F936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E29929-5B09-F1AC-3274-24844D4FC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C1A8-9892-4092-9FC3-1B3D453B57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635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4320EB-63C6-F29B-4C18-CC3DF5992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9BDCB1-B553-9337-1E61-48CD04AA76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02CFB9-4C3E-111E-23EC-FCCAD8383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A6DF-E2C0-4E6C-B90A-F1F603D35F08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9CF5BF-9481-F417-33BD-14FE8858C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09FA0F-F101-D752-B7D2-11557FC0B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C1A8-9892-4092-9FC3-1B3D453B57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814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4AF7D8-5EA2-7F41-F7B5-33B2DDE20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B752F6A-4FB6-5A18-DC89-16AEC5FF9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49615C-C6E5-D6E4-A16B-D9BE2614F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A6DF-E2C0-4E6C-B90A-F1F603D35F08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33E156-DBB6-03F3-3840-183B4D6CA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D19AB1-245E-54B7-3B3E-3C1D57415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C1A8-9892-4092-9FC3-1B3D453B57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454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55CDDC-A5DC-0968-654A-9D9F2DF62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69A241-D049-BDFF-5B9C-1894BB3828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4FCC04B-C1C4-1CE1-7CF7-289B01E835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5FE3FF2-1064-AFD1-0A93-D6705D40E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A6DF-E2C0-4E6C-B90A-F1F603D35F08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73C345D-5204-FE9A-4FE7-8DF407CC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FA05E26-A845-213A-CED7-32980DC20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C1A8-9892-4092-9FC3-1B3D453B57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25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2DAD-2C61-3D35-7403-12930BBA8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779C772-8D60-96A6-B8A3-B81911377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89E0AE6-0A6E-D0EF-7AB3-9DD8F5C58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A70C55A-8C20-B097-DB9A-988535E0BC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59BAC40-A8DB-37D9-6789-5807B3B8C9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C91DD8-34A3-77C6-4DE0-8A6508690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A6DF-E2C0-4E6C-B90A-F1F603D35F08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1B26E8C-A1BD-860A-6531-E899A8A99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07FDCF-EBB4-F731-CA1D-DA033BD2C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C1A8-9892-4092-9FC3-1B3D453B57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614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F630FB-231C-4FB8-5378-78FE2FC9F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17AA4D-D69A-40A9-D325-AB5A1F48C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A6DF-E2C0-4E6C-B90A-F1F603D35F08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FC0ED6-C5F7-1C5D-E530-44D4F0577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7EE35F1-320D-6E7A-D5AD-2EE4DDC2B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C1A8-9892-4092-9FC3-1B3D453B57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574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C42134E-42A8-6132-BF95-332AA4E92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A6DF-E2C0-4E6C-B90A-F1F603D35F08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1BD0B9B-23F3-8A91-AE1A-FF8043183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533B192-17FA-D234-FAD2-9D349C1DF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C1A8-9892-4092-9FC3-1B3D453B57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490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7E0BD7-36B7-D4C0-3ABF-441AEDB47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B56E4D-8A29-812D-2BD2-784C1866A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BDFE4E-059F-9B1B-C966-0BEF27E9C8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2A26D0B-C117-B58B-2887-0F4303119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A6DF-E2C0-4E6C-B90A-F1F603D35F08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4F126D-E2B2-1533-A88D-45D395C6F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40932BF-8F16-0D79-E56F-C51EB1CD3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C1A8-9892-4092-9FC3-1B3D453B57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791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199934-4449-A7B9-3A7C-56566F20E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7B287C5-1B6B-EF0F-4887-43855B0877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4579354-0115-50F7-AC3B-310494A51A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32994AE-4B10-24CD-14F2-EF4865F0D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A6DF-E2C0-4E6C-B90A-F1F603D35F08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FA8ACB6-3EB6-0395-1C83-0D6C9175B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D5308C5-E7A3-FE99-CF62-7AB3D02DB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C1A8-9892-4092-9FC3-1B3D453B57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259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28AD5C-45BA-14DA-D73E-48CE0B96C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D383FDE-21BC-C8F2-516E-8F0E34B85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05FA09-61F8-719A-5956-CCF3EBC84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A6DF-E2C0-4E6C-B90A-F1F603D35F08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F6DE8D-ADD3-3B50-35F2-3F1E83426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AE8F44-A07E-3820-CDEA-81098ADE7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C1A8-9892-4092-9FC3-1B3D453B57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947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77F0CF5-4CC8-D12D-5926-84C33BED82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1231C13-FF34-E0DE-99BF-649F9B0289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E13767-BBB6-95CA-8784-71EF6B210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A6DF-E2C0-4E6C-B90A-F1F603D35F08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E8322A-DF8E-3771-BCF5-B48F143BA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2DE270-6FAA-877E-6860-97A390C4D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C1A8-9892-4092-9FC3-1B3D453B57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357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9AEF41E-E9AA-7285-421E-2B5F12FFB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AAB30C-1C3C-D8C1-DF30-B4B7A0016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AC17BA-E528-94EB-6A53-370998244C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CA6DF-E2C0-4E6C-B90A-F1F603D35F08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8F0600-B245-78DD-F390-1A04FE0C90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E5AFF3-39AB-898B-8239-845FFB4917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DC1A8-9892-4092-9FC3-1B3D453B57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609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4AEE4EB-63FB-588F-B2B1-A43BEC0EB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5607"/>
            <a:ext cx="12192000" cy="606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5221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Israel Peñarrieta</dc:creator>
  <cp:lastModifiedBy>Israel Peñarrieta</cp:lastModifiedBy>
  <cp:revision>1</cp:revision>
  <dcterms:created xsi:type="dcterms:W3CDTF">2025-03-28T21:40:12Z</dcterms:created>
  <dcterms:modified xsi:type="dcterms:W3CDTF">2025-03-28T21:40:17Z</dcterms:modified>
</cp:coreProperties>
</file>